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3" r:id="rId5"/>
    <p:sldId id="264" r:id="rId6"/>
    <p:sldId id="265" r:id="rId7"/>
    <p:sldId id="266" r:id="rId8"/>
    <p:sldId id="271" r:id="rId9"/>
    <p:sldId id="269" r:id="rId10"/>
    <p:sldId id="270" r:id="rId11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D49DF-BEDB-47BA-A62F-16CB4883534B}" v="2" dt="2020-04-18T15:47:53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62CD49DF-BEDB-47BA-A62F-16CB4883534B}"/>
    <pc:docChg chg="undo custSel modSld">
      <pc:chgData name="Alistair Strayton" userId="54cf08bdfc25132b" providerId="LiveId" clId="{62CD49DF-BEDB-47BA-A62F-16CB4883534B}" dt="2020-04-18T15:48:45.371" v="27" actId="14100"/>
      <pc:docMkLst>
        <pc:docMk/>
      </pc:docMkLst>
      <pc:sldChg chg="delSp modSp">
        <pc:chgData name="Alistair Strayton" userId="54cf08bdfc25132b" providerId="LiveId" clId="{62CD49DF-BEDB-47BA-A62F-16CB4883534B}" dt="2020-04-18T15:48:10.840" v="25" actId="1038"/>
        <pc:sldMkLst>
          <pc:docMk/>
          <pc:sldMk cId="4268399292" sldId="263"/>
        </pc:sldMkLst>
        <pc:spChg chg="mod topLvl">
          <ac:chgData name="Alistair Strayton" userId="54cf08bdfc25132b" providerId="LiveId" clId="{62CD49DF-BEDB-47BA-A62F-16CB4883534B}" dt="2020-04-18T15:48:10.840" v="25" actId="1038"/>
          <ac:spMkLst>
            <pc:docMk/>
            <pc:sldMk cId="4268399292" sldId="263"/>
            <ac:spMk id="19" creationId="{1D7C7D8B-3E2D-40BF-8D11-7997DD81E41F}"/>
          </ac:spMkLst>
        </pc:spChg>
        <pc:grpChg chg="del mod">
          <ac:chgData name="Alistair Strayton" userId="54cf08bdfc25132b" providerId="LiveId" clId="{62CD49DF-BEDB-47BA-A62F-16CB4883534B}" dt="2020-04-18T15:47:53.172" v="9" actId="165"/>
          <ac:grpSpMkLst>
            <pc:docMk/>
            <pc:sldMk cId="4268399292" sldId="263"/>
            <ac:grpSpMk id="12" creationId="{AAF0C587-26AA-4439-B1E6-7689BCF8CAC6}"/>
          </ac:grpSpMkLst>
        </pc:grpChg>
        <pc:picChg chg="mod topLvl">
          <ac:chgData name="Alistair Strayton" userId="54cf08bdfc25132b" providerId="LiveId" clId="{62CD49DF-BEDB-47BA-A62F-16CB4883534B}" dt="2020-04-18T15:48:10.840" v="25" actId="1038"/>
          <ac:picMkLst>
            <pc:docMk/>
            <pc:sldMk cId="4268399292" sldId="263"/>
            <ac:picMk id="13" creationId="{E8CB53FB-648D-4E9F-BF0E-AD68265C8A6C}"/>
          </ac:picMkLst>
        </pc:picChg>
        <pc:picChg chg="mod">
          <ac:chgData name="Alistair Strayton" userId="54cf08bdfc25132b" providerId="LiveId" clId="{62CD49DF-BEDB-47BA-A62F-16CB4883534B}" dt="2020-04-18T15:47:24.575" v="2" actId="14100"/>
          <ac:picMkLst>
            <pc:docMk/>
            <pc:sldMk cId="4268399292" sldId="263"/>
            <ac:picMk id="22" creationId="{7CEEB49D-698B-4C1C-A5DA-04047682DBB2}"/>
          </ac:picMkLst>
        </pc:picChg>
      </pc:sldChg>
      <pc:sldChg chg="modSp">
        <pc:chgData name="Alistair Strayton" userId="54cf08bdfc25132b" providerId="LiveId" clId="{62CD49DF-BEDB-47BA-A62F-16CB4883534B}" dt="2020-04-18T15:48:45.371" v="27" actId="14100"/>
        <pc:sldMkLst>
          <pc:docMk/>
          <pc:sldMk cId="1122546838" sldId="271"/>
        </pc:sldMkLst>
        <pc:spChg chg="mod">
          <ac:chgData name="Alistair Strayton" userId="54cf08bdfc25132b" providerId="LiveId" clId="{62CD49DF-BEDB-47BA-A62F-16CB4883534B}" dt="2020-04-18T15:48:45.371" v="27" actId="14100"/>
          <ac:spMkLst>
            <pc:docMk/>
            <pc:sldMk cId="1122546838" sldId="271"/>
            <ac:spMk id="6" creationId="{9C383873-1ACC-4285-9071-305DE9E2508F}"/>
          </ac:spMkLst>
        </pc:spChg>
      </pc:sldChg>
    </pc:docChg>
  </pc:docChgLst>
  <pc:docChgLst>
    <pc:chgData name="Wood, Lucy" userId="fc26114c-1456-4dbd-af7e-8d6f300a5a38" providerId="ADAL" clId="{190F395F-EE8E-4D60-96E2-B0AB32651039}"/>
    <pc:docChg chg="custSel modSld">
      <pc:chgData name="Wood, Lucy" userId="fc26114c-1456-4dbd-af7e-8d6f300a5a38" providerId="ADAL" clId="{190F395F-EE8E-4D60-96E2-B0AB32651039}" dt="2020-04-05T18:11:09.886" v="431" actId="20577"/>
      <pc:docMkLst>
        <pc:docMk/>
      </pc:docMkLst>
      <pc:sldChg chg="addSp delSp modSp">
        <pc:chgData name="Wood, Lucy" userId="fc26114c-1456-4dbd-af7e-8d6f300a5a38" providerId="ADAL" clId="{190F395F-EE8E-4D60-96E2-B0AB32651039}" dt="2020-04-05T18:11:09.886" v="431" actId="20577"/>
        <pc:sldMkLst>
          <pc:docMk/>
          <pc:sldMk cId="2982593760" sldId="270"/>
        </pc:sldMkLst>
        <pc:spChg chg="mod">
          <ac:chgData name="Wood, Lucy" userId="fc26114c-1456-4dbd-af7e-8d6f300a5a38" providerId="ADAL" clId="{190F395F-EE8E-4D60-96E2-B0AB32651039}" dt="2020-04-05T18:03:17.410" v="7" actId="20577"/>
          <ac:spMkLst>
            <pc:docMk/>
            <pc:sldMk cId="2982593760" sldId="270"/>
            <ac:spMk id="9" creationId="{A8C9C08A-5F69-4C7F-9808-D636C3B229D9}"/>
          </ac:spMkLst>
        </pc:spChg>
        <pc:spChg chg="mod">
          <ac:chgData name="Wood, Lucy" userId="fc26114c-1456-4dbd-af7e-8d6f300a5a38" providerId="ADAL" clId="{190F395F-EE8E-4D60-96E2-B0AB32651039}" dt="2020-04-05T18:09:47.727" v="422" actId="14100"/>
          <ac:spMkLst>
            <pc:docMk/>
            <pc:sldMk cId="2982593760" sldId="270"/>
            <ac:spMk id="25" creationId="{A90DE81D-EE5E-4F86-B505-3FB65BDADEC2}"/>
          </ac:spMkLst>
        </pc:spChg>
        <pc:spChg chg="mod">
          <ac:chgData name="Wood, Lucy" userId="fc26114c-1456-4dbd-af7e-8d6f300a5a38" providerId="ADAL" clId="{190F395F-EE8E-4D60-96E2-B0AB32651039}" dt="2020-04-05T18:11:09.886" v="431" actId="20577"/>
          <ac:spMkLst>
            <pc:docMk/>
            <pc:sldMk cId="2982593760" sldId="270"/>
            <ac:spMk id="26" creationId="{BA5A466B-855A-4047-B5C9-2D42DBD9CFD7}"/>
          </ac:spMkLst>
        </pc:spChg>
        <pc:spChg chg="mod">
          <ac:chgData name="Wood, Lucy" userId="fc26114c-1456-4dbd-af7e-8d6f300a5a38" providerId="ADAL" clId="{190F395F-EE8E-4D60-96E2-B0AB32651039}" dt="2020-04-05T18:09:41.399" v="421" actId="14100"/>
          <ac:spMkLst>
            <pc:docMk/>
            <pc:sldMk cId="2982593760" sldId="270"/>
            <ac:spMk id="28" creationId="{4ADDD696-4DDA-467E-AC7C-03EBE1F1165B}"/>
          </ac:spMkLst>
        </pc:spChg>
        <pc:spChg chg="mod">
          <ac:chgData name="Wood, Lucy" userId="fc26114c-1456-4dbd-af7e-8d6f300a5a38" providerId="ADAL" clId="{190F395F-EE8E-4D60-96E2-B0AB32651039}" dt="2020-04-05T18:10:06.455" v="430" actId="20577"/>
          <ac:spMkLst>
            <pc:docMk/>
            <pc:sldMk cId="2982593760" sldId="270"/>
            <ac:spMk id="29" creationId="{026A6C74-7646-4651-883C-D49FD9DFA8F2}"/>
          </ac:spMkLst>
        </pc:spChg>
        <pc:grpChg chg="del mod">
          <ac:chgData name="Wood, Lucy" userId="fc26114c-1456-4dbd-af7e-8d6f300a5a38" providerId="ADAL" clId="{190F395F-EE8E-4D60-96E2-B0AB32651039}" dt="2020-04-05T18:03:25.087" v="8" actId="478"/>
          <ac:grpSpMkLst>
            <pc:docMk/>
            <pc:sldMk cId="2982593760" sldId="270"/>
            <ac:grpSpMk id="11" creationId="{DF05092D-00EB-4322-B1AD-7FE5F2B5426B}"/>
          </ac:grpSpMkLst>
        </pc:grpChg>
        <pc:grpChg chg="del">
          <ac:chgData name="Wood, Lucy" userId="fc26114c-1456-4dbd-af7e-8d6f300a5a38" providerId="ADAL" clId="{190F395F-EE8E-4D60-96E2-B0AB32651039}" dt="2020-04-05T18:03:26.647" v="9" actId="478"/>
          <ac:grpSpMkLst>
            <pc:docMk/>
            <pc:sldMk cId="2982593760" sldId="270"/>
            <ac:grpSpMk id="12" creationId="{CA2642E7-8EAA-40C5-831A-113708AF716E}"/>
          </ac:grpSpMkLst>
        </pc:grpChg>
        <pc:grpChg chg="del">
          <ac:chgData name="Wood, Lucy" userId="fc26114c-1456-4dbd-af7e-8d6f300a5a38" providerId="ADAL" clId="{190F395F-EE8E-4D60-96E2-B0AB32651039}" dt="2020-04-05T18:03:29.426" v="10" actId="478"/>
          <ac:grpSpMkLst>
            <pc:docMk/>
            <pc:sldMk cId="2982593760" sldId="270"/>
            <ac:grpSpMk id="15" creationId="{07B041C9-385C-4F4E-BD0D-B3B5569D40B3}"/>
          </ac:grpSpMkLst>
        </pc:grpChg>
        <pc:grpChg chg="del">
          <ac:chgData name="Wood, Lucy" userId="fc26114c-1456-4dbd-af7e-8d6f300a5a38" providerId="ADAL" clId="{190F395F-EE8E-4D60-96E2-B0AB32651039}" dt="2020-04-05T18:03:30.622" v="11" actId="478"/>
          <ac:grpSpMkLst>
            <pc:docMk/>
            <pc:sldMk cId="2982593760" sldId="270"/>
            <ac:grpSpMk id="18" creationId="{0C32AB04-FD7B-455C-B037-2466F3394FF6}"/>
          </ac:grpSpMkLst>
        </pc:grpChg>
        <pc:grpChg chg="add mod">
          <ac:chgData name="Wood, Lucy" userId="fc26114c-1456-4dbd-af7e-8d6f300a5a38" providerId="ADAL" clId="{190F395F-EE8E-4D60-96E2-B0AB32651039}" dt="2020-04-05T18:06:47.595" v="218" actId="14100"/>
          <ac:grpSpMkLst>
            <pc:docMk/>
            <pc:sldMk cId="2982593760" sldId="270"/>
            <ac:grpSpMk id="23" creationId="{DF9D5F30-926B-4519-B268-3567E343AD69}"/>
          </ac:grpSpMkLst>
        </pc:grpChg>
        <pc:grpChg chg="add mod">
          <ac:chgData name="Wood, Lucy" userId="fc26114c-1456-4dbd-af7e-8d6f300a5a38" providerId="ADAL" clId="{190F395F-EE8E-4D60-96E2-B0AB32651039}" dt="2020-04-05T18:09:35.180" v="420" actId="14100"/>
          <ac:grpSpMkLst>
            <pc:docMk/>
            <pc:sldMk cId="2982593760" sldId="270"/>
            <ac:grpSpMk id="27" creationId="{52F2F924-3C6F-47D9-B961-1BBDE984CE12}"/>
          </ac:grpSpMkLst>
        </pc:grpChg>
        <pc:picChg chg="add mod">
          <ac:chgData name="Wood, Lucy" userId="fc26114c-1456-4dbd-af7e-8d6f300a5a38" providerId="ADAL" clId="{190F395F-EE8E-4D60-96E2-B0AB32651039}" dt="2020-04-05T18:02:04.546" v="3" actId="1076"/>
          <ac:picMkLst>
            <pc:docMk/>
            <pc:sldMk cId="2982593760" sldId="270"/>
            <ac:picMk id="3" creationId="{382E3F5B-459B-4118-AFD4-EA0B29E16821}"/>
          </ac:picMkLst>
        </pc:picChg>
      </pc:sldChg>
    </pc:docChg>
  </pc:docChgLst>
  <pc:docChgLst>
    <pc:chgData name="Wood, Lucy" userId="fc26114c-1456-4dbd-af7e-8d6f300a5a38" providerId="ADAL" clId="{23B08C08-E301-4691-8AFD-A9818D028C91}"/>
    <pc:docChg chg="modSld">
      <pc:chgData name="Wood, Lucy" userId="fc26114c-1456-4dbd-af7e-8d6f300a5a38" providerId="ADAL" clId="{23B08C08-E301-4691-8AFD-A9818D028C91}" dt="2020-04-05T18:55:36.041" v="15" actId="20577"/>
      <pc:docMkLst>
        <pc:docMk/>
      </pc:docMkLst>
      <pc:sldChg chg="modSp">
        <pc:chgData name="Wood, Lucy" userId="fc26114c-1456-4dbd-af7e-8d6f300a5a38" providerId="ADAL" clId="{23B08C08-E301-4691-8AFD-A9818D028C91}" dt="2020-04-05T18:55:36.041" v="15" actId="20577"/>
        <pc:sldMkLst>
          <pc:docMk/>
          <pc:sldMk cId="1122546838" sldId="271"/>
        </pc:sldMkLst>
        <pc:spChg chg="mod">
          <ac:chgData name="Wood, Lucy" userId="fc26114c-1456-4dbd-af7e-8d6f300a5a38" providerId="ADAL" clId="{23B08C08-E301-4691-8AFD-A9818D028C91}" dt="2020-04-05T18:55:36.041" v="15" actId="20577"/>
          <ac:spMkLst>
            <pc:docMk/>
            <pc:sldMk cId="1122546838" sldId="271"/>
            <ac:spMk id="3" creationId="{E6841FB7-C98C-4289-87E2-73C60BF395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tigtagworld.co.uk/film/why-do-we-classify-PRM00146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hyperlink" Target="https://www.bbc.co.uk/programmes/p004jl2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tigtagworld.co.uk/film/carl-linnaeus-PRM00688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https://youtu.be/lmQVnEMWtFc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917" y="212473"/>
            <a:ext cx="9860083" cy="6735670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Making a mythical animal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B53FB-648D-4E9F-BF0E-AD68265C8A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388991" y="648794"/>
            <a:ext cx="3565321" cy="5441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7C7D8B-3E2D-40BF-8D11-7997DD81E41F}"/>
              </a:ext>
            </a:extLst>
          </p:cNvPr>
          <p:cNvSpPr txBox="1"/>
          <p:nvPr/>
        </p:nvSpPr>
        <p:spPr>
          <a:xfrm>
            <a:off x="8598202" y="525845"/>
            <a:ext cx="31573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sz="1600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Please read slide 2 so you know what your child is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As an alternative to using paper, slide 5 may be printed for your child to record on.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Support your child with the main activities on slides 3, 4 &amp; 5,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6 is a glossary of key terms.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7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1"/>
            <a:ext cx="5181600" cy="2350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Key Learning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Living things can be grouped according to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animals can be hard to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classify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they appear to have features from more than one group.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2-5):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paper, a pencil and some coloured pencils/pens.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You may wish to print page 5.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211525"/>
            <a:ext cx="5181600" cy="1965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Explain why classifying some animals, like a platypus, can be difficult.</a:t>
            </a:r>
          </a:p>
          <a:p>
            <a:r>
              <a:rPr lang="en-GB" sz="1800" dirty="0">
                <a:solidFill>
                  <a:schemeClr val="tx1"/>
                </a:solidFill>
              </a:rPr>
              <a:t>Make up a mythical (fictional) animal with features from two or more different vertebrate groups. 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772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a mythical animal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Picture 17" descr="Notepad, Memo, Pencil, Writing, Note">
            <a:extLst>
              <a:ext uri="{FF2B5EF4-FFF2-40B4-BE49-F238E27FC236}">
                <a16:creationId xmlns:a16="http://schemas.microsoft.com/office/drawing/2014/main" id="{0BA3836B-C164-4BD7-83A3-E4FCB8F21E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53" y="3178527"/>
            <a:ext cx="835092" cy="80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3D5357B6-9FC9-4F21-9D95-D272E6F4B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/>
              <a:t>Watch this clip about the platypus.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https://www.tigtagworld.co.uk/film/why-do-we-classify-PRM00146/</a:t>
            </a:r>
            <a:endParaRPr lang="en-GB" sz="2000" dirty="0"/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/>
              <a:t>Which two animals mentioned have features similar to a platypus?</a:t>
            </a:r>
          </a:p>
          <a:p>
            <a:r>
              <a:rPr lang="en-GB" sz="2400" dirty="0"/>
              <a:t>Which vertebrate group does a platypus belong to?</a:t>
            </a:r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second clip, narrated by David Attenborough, gives more details about how a platypus breeds.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000" dirty="0">
                <a:hlinkClick r:id="rId4"/>
              </a:rPr>
              <a:t>https://www.bbc.co.uk/programmes/p004jl2c</a:t>
            </a:r>
            <a:endParaRPr lang="en-GB" sz="20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dirty="0"/>
              <a:t>Try jotting down some ideas as you watch.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GB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dirty="0">
                <a:solidFill>
                  <a:srgbClr val="0070C0"/>
                </a:solidFill>
              </a:rPr>
              <a:t>Talk or think about why scientists found it difficult to classify the platypus. </a:t>
            </a:r>
          </a:p>
        </p:txBody>
      </p:sp>
      <p:pic>
        <p:nvPicPr>
          <p:cNvPr id="14" name="Picture 13" descr="Platypus, Animal, Aussie, Australian">
            <a:extLst>
              <a:ext uri="{FF2B5EF4-FFF2-40B4-BE49-F238E27FC236}">
                <a16:creationId xmlns:a16="http://schemas.microsoft.com/office/drawing/2014/main" id="{75A025B1-C5E2-4E95-89CA-83E40E414A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9" y="2807369"/>
            <a:ext cx="2591001" cy="127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429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Find out about an unusual animal – the platypus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(10-15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 descr="black and brown animal on water">
            <a:extLst>
              <a:ext uri="{FF2B5EF4-FFF2-40B4-BE49-F238E27FC236}">
                <a16:creationId xmlns:a16="http://schemas.microsoft.com/office/drawing/2014/main" id="{E86B68B1-E12F-41D8-AF3D-0235BF74827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5" r="31531" b="3952"/>
          <a:stretch/>
        </p:blipFill>
        <p:spPr bwMode="auto">
          <a:xfrm>
            <a:off x="8919410" y="3444274"/>
            <a:ext cx="1957138" cy="1335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8A7B5EB4-9563-4B11-9CE3-A2652F69C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sz="2400" dirty="0"/>
              <a:t>Talk or think about the features of a dragon.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solidFill>
                  <a:srgbClr val="0070C0"/>
                </a:solidFill>
              </a:rPr>
              <a:t>Which animals do you think have features or characteristics similar to a dragon?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>
              <a:hlinkClick r:id="rId3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dirty="0"/>
          </a:p>
          <a:p>
            <a:pPr marL="0" indent="0">
              <a:lnSpc>
                <a:spcPct val="110000"/>
              </a:lnSpc>
              <a:buNone/>
            </a:pPr>
            <a:endParaRPr lang="en-GB" sz="2000" dirty="0"/>
          </a:p>
          <a:p>
            <a:pPr marL="0" indent="0">
              <a:lnSpc>
                <a:spcPct val="110000"/>
              </a:lnSpc>
              <a:buNone/>
            </a:pP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000" dirty="0"/>
              <a:t>Dragons are sometimes drawn with scales like a reptile and wings like a bat.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How do we know when an animal is mythical or fictional?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Watch this clip about Carl Linnaeus.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https://youtu.be/lmQVnEMWtFc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dirty="0"/>
              <a:t>In the past, scientists were able to recognise fictional animals when they appeared to have features from different groups.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Features of mythical animals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9713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Mythical animals often have features from more than one animal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4-5: 20-30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Picture 23" descr="Dragon, Fantasy, Photoshop, Dragon">
            <a:extLst>
              <a:ext uri="{FF2B5EF4-FFF2-40B4-BE49-F238E27FC236}">
                <a16:creationId xmlns:a16="http://schemas.microsoft.com/office/drawing/2014/main" id="{F7135C5F-7985-40C3-8AA8-DAB1334111E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12520" b="2932"/>
          <a:stretch/>
        </p:blipFill>
        <p:spPr bwMode="auto">
          <a:xfrm>
            <a:off x="1290157" y="2304340"/>
            <a:ext cx="3936470" cy="2480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brown bat">
            <a:extLst>
              <a:ext uri="{FF2B5EF4-FFF2-40B4-BE49-F238E27FC236}">
                <a16:creationId xmlns:a16="http://schemas.microsoft.com/office/drawing/2014/main" id="{46E98657-6A55-48D8-8470-93E80A293D6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4" b="19235"/>
          <a:stretch/>
        </p:blipFill>
        <p:spPr bwMode="auto">
          <a:xfrm>
            <a:off x="8909410" y="1831819"/>
            <a:ext cx="1930226" cy="1303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Iguana, Reptile, Lizard, Animal, Dragon">
            <a:extLst>
              <a:ext uri="{FF2B5EF4-FFF2-40B4-BE49-F238E27FC236}">
                <a16:creationId xmlns:a16="http://schemas.microsoft.com/office/drawing/2014/main" id="{8F342B07-A56B-4F03-92C9-8189140D7F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58" y="1831819"/>
            <a:ext cx="2085012" cy="130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801287B5-54BC-4071-B4EB-43EA464BF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Create a mythical </a:t>
            </a:r>
            <a:r>
              <a:rPr lang="en-GB" sz="2200">
                <a:solidFill>
                  <a:srgbClr val="7030A0"/>
                </a:solidFill>
              </a:rPr>
              <a:t>vertebrate creature </a:t>
            </a:r>
            <a:r>
              <a:rPr lang="en-GB" sz="2200" dirty="0">
                <a:solidFill>
                  <a:srgbClr val="7030A0"/>
                </a:solidFill>
              </a:rPr>
              <a:t>and label its features: 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Has it got fur, hair, scales, feathers or a smooth moist skin?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Has it got legs, wings, fins or a tail?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live on land or in water?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breathe air with lungs or use gills?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Is it warm or cold blooded?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lay eggs or give birth to live young?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Describe which animals your creature might be related to.</a:t>
            </a:r>
          </a:p>
          <a:p>
            <a:pPr>
              <a:lnSpc>
                <a:spcPct val="120000"/>
              </a:lnSpc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256085"/>
            <a:ext cx="7712155" cy="6225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make up a mythical animal with features from two or more different vertebrate groups.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Characteristic: </a:t>
            </a:r>
            <a:r>
              <a:rPr lang="en-GB" b="1" dirty="0">
                <a:solidFill>
                  <a:schemeClr val="tx1"/>
                </a:solidFill>
              </a:rPr>
              <a:t>Characteristics </a:t>
            </a:r>
            <a:r>
              <a:rPr lang="en-GB" dirty="0">
                <a:solidFill>
                  <a:schemeClr val="tx1"/>
                </a:solidFill>
              </a:rPr>
              <a:t>are features of living things which help scientists </a:t>
            </a:r>
            <a:r>
              <a:rPr lang="en-GB" b="1" dirty="0">
                <a:solidFill>
                  <a:schemeClr val="tx1"/>
                </a:solidFill>
              </a:rPr>
              <a:t>classify </a:t>
            </a:r>
            <a:r>
              <a:rPr lang="en-GB" dirty="0">
                <a:solidFill>
                  <a:schemeClr val="tx1"/>
                </a:solidFill>
              </a:rPr>
              <a:t>them.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Classification: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Classification </a:t>
            </a:r>
            <a:r>
              <a:rPr lang="en-GB" dirty="0"/>
              <a:t>is the method scientists use to group living things.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Vertebrate: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vertebrate </a:t>
            </a:r>
            <a:r>
              <a:rPr lang="en-GB" dirty="0">
                <a:solidFill>
                  <a:schemeClr val="tx1"/>
                </a:solidFill>
              </a:rPr>
              <a:t>is an animal with a backbone.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make up a mythical animal with features from two or more different vertebrate groups.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7</a:t>
            </a:fld>
            <a:endParaRPr lang="en-GB" dirty="0"/>
          </a:p>
        </p:txBody>
      </p:sp>
      <p:pic>
        <p:nvPicPr>
          <p:cNvPr id="3" name="Picture 2" descr="A picture containing green, table, cake, sitting&#10;&#10;Description automatically generated">
            <a:extLst>
              <a:ext uri="{FF2B5EF4-FFF2-40B4-BE49-F238E27FC236}">
                <a16:creationId xmlns:a16="http://schemas.microsoft.com/office/drawing/2014/main" id="{382E3F5B-459B-4118-AFD4-EA0B29E16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26" y="1469535"/>
            <a:ext cx="5517358" cy="47933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F9D5F30-926B-4519-B268-3567E343AD69}"/>
              </a:ext>
            </a:extLst>
          </p:cNvPr>
          <p:cNvGrpSpPr/>
          <p:nvPr/>
        </p:nvGrpSpPr>
        <p:grpSpPr>
          <a:xfrm>
            <a:off x="257452" y="328473"/>
            <a:ext cx="1544715" cy="4551177"/>
            <a:chOff x="257452" y="328474"/>
            <a:chExt cx="1544715" cy="2423604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90DE81D-EE5E-4F86-B505-3FB65BDADEC2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54363"/>
                <a:gd name="adj2" fmla="val 631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5A466B-855A-4047-B5C9-2D42DBD9CFD7}"/>
                </a:ext>
              </a:extLst>
            </p:cNvPr>
            <p:cNvSpPr txBox="1"/>
            <p:nvPr/>
          </p:nvSpPr>
          <p:spPr>
            <a:xfrm>
              <a:off x="346229" y="390617"/>
              <a:ext cx="1453718" cy="226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0070C0"/>
                  </a:solidFill>
                </a:rPr>
                <a:t>Pupil comments:</a:t>
              </a:r>
              <a:endParaRPr lang="en-GB" dirty="0">
                <a:solidFill>
                  <a:srgbClr val="0070C0"/>
                </a:solidFill>
              </a:endParaRPr>
            </a:p>
            <a:p>
              <a:r>
                <a:rPr lang="en-GB" i="1" dirty="0"/>
                <a:t>“it has moist skin, webbed feet and lives on land and in the water.”</a:t>
              </a:r>
            </a:p>
            <a:p>
              <a:r>
                <a:rPr lang="en-GB" i="1" dirty="0"/>
                <a:t>“It has a beak and a feathered tail.”</a:t>
              </a:r>
            </a:p>
            <a:p>
              <a:r>
                <a:rPr lang="en-GB" i="1" dirty="0"/>
                <a:t>“it is warm blooded and gives bird to live young.”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F2F924-3C6F-47D9-B961-1BBDE984CE12}"/>
              </a:ext>
            </a:extLst>
          </p:cNvPr>
          <p:cNvGrpSpPr/>
          <p:nvPr/>
        </p:nvGrpSpPr>
        <p:grpSpPr>
          <a:xfrm>
            <a:off x="9970462" y="229139"/>
            <a:ext cx="1544715" cy="5169791"/>
            <a:chOff x="257452" y="328474"/>
            <a:chExt cx="1544715" cy="2423604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4ADDD696-4DDA-467E-AC7C-03EBE1F1165B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56970"/>
                <a:gd name="adj2" fmla="val 613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6A6C74-7646-4651-883C-D49FD9DFA8F2}"/>
                </a:ext>
              </a:extLst>
            </p:cNvPr>
            <p:cNvSpPr txBox="1"/>
            <p:nvPr/>
          </p:nvSpPr>
          <p:spPr>
            <a:xfrm>
              <a:off x="346227" y="402231"/>
              <a:ext cx="1367161" cy="225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pupil has chosen features of a bird (warm blooded, feathers and a beak), an amphibian (moist skin and webbed feet) and a mammal (warm blooded and gives birth to live young)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59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0AB5FD06-0FAE-4267-B191-9E9AE6E95E59}"/>
</file>

<file path=customXml/itemProps2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736</Words>
  <Application>Microsoft Office PowerPoint</Application>
  <PresentationFormat>Widescreen</PresentationFormat>
  <Paragraphs>125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4</cp:revision>
  <cp:lastPrinted>2020-03-28T17:18:56Z</cp:lastPrinted>
  <dcterms:created xsi:type="dcterms:W3CDTF">2020-03-28T09:27:35Z</dcterms:created>
  <dcterms:modified xsi:type="dcterms:W3CDTF">2020-04-18T15:48:48Z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